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63" r:id="rId7"/>
    <p:sldId id="262" r:id="rId8"/>
    <p:sldId id="259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27" autoAdjust="0"/>
    <p:restoredTop sz="94719"/>
  </p:normalViewPr>
  <p:slideViewPr>
    <p:cSldViewPr snapToGrid="0">
      <p:cViewPr>
        <p:scale>
          <a:sx n="109" d="100"/>
          <a:sy n="109" d="100"/>
        </p:scale>
        <p:origin x="2680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90D141-7F41-59CD-CA91-A9EABB418D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C8C3C28-A867-7977-C16A-BE4B1197C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DD5C870-3B1E-D3C3-7FB9-F1D66EF1D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C319-3EFD-4B98-B58B-03D158A90F5B}" type="datetimeFigureOut">
              <a:rPr lang="zh-CN" altLang="en-US" smtClean="0"/>
              <a:t>2025/11/20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26AC65F-5086-A395-685D-94B593E0A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67B07AD-965C-02AF-4EE3-7B21B6801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C0FF-324E-42C7-BEFA-D9F42AEB47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2472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F5B823-EE43-8D82-D528-2AAEA622B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44BE3BE-1903-4AAD-AE08-598BF4C63D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5CA9549-6235-FC3B-2574-22FAAA0EB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C319-3EFD-4B98-B58B-03D158A90F5B}" type="datetimeFigureOut">
              <a:rPr lang="zh-CN" altLang="en-US" smtClean="0"/>
              <a:t>2025/11/20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1ABFE0C-6BF2-AC2F-5655-712A2E6D2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B4AC00C-4202-84FE-1CA7-F5E63E874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C0FF-324E-42C7-BEFA-D9F42AEB47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1540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7298AF2-BB73-3E9F-57C0-7A5137A1A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06AEE55-7F23-1A91-75A0-B0D7763E8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8C5D800-F3B6-78F3-24A5-19EF1E5E5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C319-3EFD-4B98-B58B-03D158A90F5B}" type="datetimeFigureOut">
              <a:rPr lang="zh-CN" altLang="en-US" smtClean="0"/>
              <a:t>2025/11/20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5391350-DC19-05DE-530D-B78CD62E9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97D384A-1E97-542B-BE9F-17DD21336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C0FF-324E-42C7-BEFA-D9F42AEB47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929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C65201-09E4-6458-420F-BAF46178E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BECFEF0-DA38-6ACD-A26D-2533FA8D5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7C56B11-ABF6-A922-3FD1-ED30EA342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C319-3EFD-4B98-B58B-03D158A90F5B}" type="datetimeFigureOut">
              <a:rPr lang="zh-CN" altLang="en-US" smtClean="0"/>
              <a:t>2025/11/20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185F54C-56B3-A091-62B6-F9AF5C1A4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1A29A43-2CCC-07DC-C7C9-BE0A4F567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C0FF-324E-42C7-BEFA-D9F42AEB47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1171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C93273E-1C63-DC88-3B35-135BD8BEC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6B5D61A-B8F1-1E36-3CF8-E64532AD1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2454BC8-F270-8476-272F-28E5F637A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C319-3EFD-4B98-B58B-03D158A90F5B}" type="datetimeFigureOut">
              <a:rPr lang="zh-CN" altLang="en-US" smtClean="0"/>
              <a:t>2025/11/20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1104B6E-80F1-A210-7591-44A3B1D6F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DB34C00-B28D-2837-A248-9D5961329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C0FF-324E-42C7-BEFA-D9F42AEB47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205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13EC8D-0488-716E-2302-E9848797C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8F98337-730C-3D0C-5C29-B0B52FB324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F3AA333-B359-74DA-FE6C-6DE41AC116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4AB0D72-308D-5FAD-036A-A87190158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C319-3EFD-4B98-B58B-03D158A90F5B}" type="datetimeFigureOut">
              <a:rPr lang="zh-CN" altLang="en-US" smtClean="0"/>
              <a:t>2025/11/20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6F39266-3807-E963-DFFA-76359FA4A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AE3828C-620D-D413-A373-72280237F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C0FF-324E-42C7-BEFA-D9F42AEB47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664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86F6EF-9C04-DEAE-F85E-D81A85208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C33E61E-19C5-0640-B8BF-C00C8ED19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1FEBE1A-2376-B8CC-D0C6-9430906F5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C7D515D0-7EFC-BBF1-FB5E-D6399C1E16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DD82EA7-A4B4-41B1-887B-99326B47BC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D551CA8-4163-6CFC-9B67-49A1A309F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C319-3EFD-4B98-B58B-03D158A90F5B}" type="datetimeFigureOut">
              <a:rPr lang="zh-CN" altLang="en-US" smtClean="0"/>
              <a:t>2025/11/20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8B23AA0-9D1F-3389-7F0E-172FFA1B7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592C89A-CBC5-4437-7A37-6F45E5FE8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C0FF-324E-42C7-BEFA-D9F42AEB47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34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CA334C-38EE-4973-267B-23A2A1435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F4F033F-10E9-4BBE-2602-B1765B698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C319-3EFD-4B98-B58B-03D158A90F5B}" type="datetimeFigureOut">
              <a:rPr lang="zh-CN" altLang="en-US" smtClean="0"/>
              <a:t>2025/11/20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0F61DEA-8ED0-03E3-3732-D231DAFBC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3969C1A-8A4C-8D5E-DB7E-0F7BBA2D9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C0FF-324E-42C7-BEFA-D9F42AEB47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1128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FB48712-48D0-E06C-C19D-064857D1C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C319-3EFD-4B98-B58B-03D158A90F5B}" type="datetimeFigureOut">
              <a:rPr lang="zh-CN" altLang="en-US" smtClean="0"/>
              <a:t>2025/11/20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D1BFBDD-A1AB-C0B7-D6FF-840CCC1B0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7ED7E45-B6BD-6DD9-0C85-B420E00A3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C0FF-324E-42C7-BEFA-D9F42AEB47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840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C5AA0E-B25C-A9B3-DD15-5545019F8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712F6D-61ED-63F9-7552-7930BDED3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17679C8-3121-6DA0-EBBF-F8792EE637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AC8EF1-9AC0-C960-C08B-03137EB4D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C319-3EFD-4B98-B58B-03D158A90F5B}" type="datetimeFigureOut">
              <a:rPr lang="zh-CN" altLang="en-US" smtClean="0"/>
              <a:t>2025/11/20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98117D1-CA2B-8CB5-DA39-E63C80B04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26BB620-7614-7DC6-D3A0-49F7760E0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C0FF-324E-42C7-BEFA-D9F42AEB47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8081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5FDD47-564F-B78A-92F4-4374C68BD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A810ECF-B814-6786-7EBD-DE082B58E6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A0102BC-163C-24A8-6C60-A15E50BA2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1834BFA-4AE7-2ADD-C8D6-10DC91BDA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C319-3EFD-4B98-B58B-03D158A90F5B}" type="datetimeFigureOut">
              <a:rPr lang="zh-CN" altLang="en-US" smtClean="0"/>
              <a:t>2025/11/20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C03A236-C294-DE4E-A2FE-04B71FEC6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4071208-A695-8FB4-3232-F62596E11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C0FF-324E-42C7-BEFA-D9F42AEB47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266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3A32AAD-A5B8-8DFB-07BF-D8BE840D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E7B4535-A3E9-F317-9D2D-B2358EE06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5D8461B-8D6B-E999-84AF-03561ED68E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C2C319-3EFD-4B98-B58B-03D158A90F5B}" type="datetimeFigureOut">
              <a:rPr lang="zh-CN" altLang="en-US" smtClean="0"/>
              <a:t>2025/11/20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436FD61-B13A-527C-C162-D71CEC6013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77271A3-1403-E6F2-7813-1495E9E1BA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E6C0FF-324E-42C7-BEFA-D9F42AEB47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167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FB5BB9-D877-598E-051B-63AE865052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1EE9355-780F-38A8-D96E-9FECD4B091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0094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1B3F519E-ECA5-039A-24B0-CC170027DCE5}"/>
              </a:ext>
            </a:extLst>
          </p:cNvPr>
          <p:cNvSpPr txBox="1"/>
          <p:nvPr/>
        </p:nvSpPr>
        <p:spPr>
          <a:xfrm>
            <a:off x="995082" y="840441"/>
            <a:ext cx="10843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Debugging Before LLM :    Buggy Code -&gt;  patch generation -&gt; AST mapping -&gt;test -&gt;merge-&gt;final code</a:t>
            </a:r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F9F2FFE0-4DF0-DB66-AE50-61E06762D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117" y="3134454"/>
            <a:ext cx="3200401" cy="2894202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193627E9-74D2-77B0-32C1-B39617D580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295" y="1443145"/>
            <a:ext cx="3580421" cy="1457936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BA7F1B76-03FA-57E4-1DED-E76EAE05E0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0451" y="1593013"/>
            <a:ext cx="4229420" cy="518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202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AE7BD-310D-1949-69B9-ADB941A53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E2A085B6-3808-095B-D35E-850212652C52}"/>
              </a:ext>
            </a:extLst>
          </p:cNvPr>
          <p:cNvSpPr txBox="1"/>
          <p:nvPr/>
        </p:nvSpPr>
        <p:spPr>
          <a:xfrm>
            <a:off x="995082" y="840441"/>
            <a:ext cx="10843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Debugging Before LLM :    Buggy Code -&gt;  patch generation -&gt; AST mapping -&gt;test -&gt;merge-&gt;final code</a:t>
            </a:r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35B513CD-6EBD-619C-00D3-855C7EC3A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117" y="3134454"/>
            <a:ext cx="3200401" cy="2894202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9A5D6E4D-3A60-707C-5CF1-0CD3DD8CCC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295" y="1443145"/>
            <a:ext cx="3580421" cy="1457936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01BF656F-40B4-2759-4FD2-F1B37A7C1A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0451" y="1593013"/>
            <a:ext cx="4229420" cy="5188671"/>
          </a:xfrm>
          <a:prstGeom prst="rect">
            <a:avLst/>
          </a:prstGeom>
        </p:spPr>
      </p:pic>
      <p:sp>
        <p:nvSpPr>
          <p:cNvPr id="2" name="连接器 1">
            <a:extLst>
              <a:ext uri="{FF2B5EF4-FFF2-40B4-BE49-F238E27FC236}">
                <a16:creationId xmlns:a16="http://schemas.microsoft.com/office/drawing/2014/main" id="{A2C0C01F-CDA2-E9AF-ECF2-C38A6DC799B9}"/>
              </a:ext>
            </a:extLst>
          </p:cNvPr>
          <p:cNvSpPr/>
          <p:nvPr/>
        </p:nvSpPr>
        <p:spPr>
          <a:xfrm>
            <a:off x="5159229" y="604007"/>
            <a:ext cx="4462943" cy="839138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A2999BF-CC40-7382-AB14-2D533EE566C3}"/>
              </a:ext>
            </a:extLst>
          </p:cNvPr>
          <p:cNvSpPr txBox="1"/>
          <p:nvPr/>
        </p:nvSpPr>
        <p:spPr>
          <a:xfrm>
            <a:off x="9049871" y="3002515"/>
            <a:ext cx="29296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Weakness:</a:t>
            </a:r>
          </a:p>
          <a:p>
            <a:r>
              <a:rPr kumimoji="1" lang="en" altLang="zh-CN" dirty="0"/>
              <a:t>Inefficient</a:t>
            </a:r>
          </a:p>
          <a:p>
            <a:endParaRPr kumimoji="1" lang="en-US" altLang="zh-CN" dirty="0"/>
          </a:p>
          <a:p>
            <a:r>
              <a:rPr kumimoji="1" lang="en" altLang="zh-CN" dirty="0"/>
              <a:t>Low success rate</a:t>
            </a:r>
            <a:endParaRPr kumimoji="1" lang="en-US" altLang="zh-CN" dirty="0"/>
          </a:p>
          <a:p>
            <a:endParaRPr kumimoji="1" lang="en-US" altLang="zh-CN" dirty="0"/>
          </a:p>
          <a:p>
            <a:r>
              <a:rPr lang="en-US" altLang="zh-CN" dirty="0"/>
              <a:t>Bad</a:t>
            </a:r>
            <a:r>
              <a:rPr lang="zh-CN" altLang="en-US" dirty="0"/>
              <a:t> </a:t>
            </a:r>
            <a:r>
              <a:rPr lang="en" altLang="zh-CN" dirty="0"/>
              <a:t>Scalability</a:t>
            </a:r>
            <a:endParaRPr kumimoji="1"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8015435-2214-A724-C915-D265B0510625}"/>
              </a:ext>
            </a:extLst>
          </p:cNvPr>
          <p:cNvSpPr txBox="1"/>
          <p:nvPr/>
        </p:nvSpPr>
        <p:spPr>
          <a:xfrm>
            <a:off x="9049871" y="1398569"/>
            <a:ext cx="1917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Hard</a:t>
            </a:r>
            <a:r>
              <a:rPr kumimoji="1" lang="zh-CN" altLang="en-US" dirty="0">
                <a:solidFill>
                  <a:srgbClr val="FF0000"/>
                </a:solidFill>
              </a:rPr>
              <a:t> </a:t>
            </a:r>
            <a:r>
              <a:rPr kumimoji="1" lang="en-US" altLang="zh-CN" dirty="0">
                <a:solidFill>
                  <a:srgbClr val="FF0000"/>
                </a:solidFill>
              </a:rPr>
              <a:t>Coding</a:t>
            </a:r>
            <a:r>
              <a:rPr kumimoji="1" lang="zh-CN" altLang="en-US" dirty="0">
                <a:solidFill>
                  <a:srgbClr val="FF0000"/>
                </a:solidFill>
              </a:rPr>
              <a:t> </a:t>
            </a:r>
            <a:r>
              <a:rPr kumimoji="1" lang="en-US" altLang="zh-CN" dirty="0">
                <a:solidFill>
                  <a:srgbClr val="FF0000"/>
                </a:solidFill>
              </a:rPr>
              <a:t>part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605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6E3BC-2345-F575-18B5-F58948FBC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2D945881-38E5-F926-8E37-54C4D86EBCF6}"/>
              </a:ext>
            </a:extLst>
          </p:cNvPr>
          <p:cNvSpPr txBox="1"/>
          <p:nvPr/>
        </p:nvSpPr>
        <p:spPr>
          <a:xfrm>
            <a:off x="995082" y="840441"/>
            <a:ext cx="10843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Debugging Before LLM :    Buggy Code -&gt;  patch generation -&gt; AST mapping -&gt;test -&gt;merge-&gt;final code</a:t>
            </a:r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BF28D9C8-97EC-FAE1-FB7B-4B29A72CB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117" y="3134454"/>
            <a:ext cx="3200401" cy="2894202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FEFE03C5-B85C-EC51-2C1F-57C9238491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295" y="1443145"/>
            <a:ext cx="3580421" cy="1457936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48EAFDB5-7D73-B7DC-B096-8CEB6A035A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0451" y="1593013"/>
            <a:ext cx="4229420" cy="5188671"/>
          </a:xfrm>
          <a:prstGeom prst="rect">
            <a:avLst/>
          </a:prstGeom>
        </p:spPr>
      </p:pic>
      <p:sp>
        <p:nvSpPr>
          <p:cNvPr id="2" name="连接器 1">
            <a:extLst>
              <a:ext uri="{FF2B5EF4-FFF2-40B4-BE49-F238E27FC236}">
                <a16:creationId xmlns:a16="http://schemas.microsoft.com/office/drawing/2014/main" id="{B77D8848-8E3E-0A81-D19A-B6DF2621598C}"/>
              </a:ext>
            </a:extLst>
          </p:cNvPr>
          <p:cNvSpPr/>
          <p:nvPr/>
        </p:nvSpPr>
        <p:spPr>
          <a:xfrm>
            <a:off x="5159229" y="604007"/>
            <a:ext cx="4462943" cy="839138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2E9F99E-3D55-8D87-57FD-55738E3B3976}"/>
              </a:ext>
            </a:extLst>
          </p:cNvPr>
          <p:cNvSpPr txBox="1"/>
          <p:nvPr/>
        </p:nvSpPr>
        <p:spPr>
          <a:xfrm>
            <a:off x="9049871" y="3002515"/>
            <a:ext cx="29296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Weakness:</a:t>
            </a:r>
          </a:p>
          <a:p>
            <a:r>
              <a:rPr kumimoji="1" lang="en" altLang="zh-CN" dirty="0"/>
              <a:t>Inefficient</a:t>
            </a:r>
          </a:p>
          <a:p>
            <a:endParaRPr kumimoji="1" lang="en-US" altLang="zh-CN" dirty="0"/>
          </a:p>
          <a:p>
            <a:r>
              <a:rPr kumimoji="1" lang="en" altLang="zh-CN" dirty="0"/>
              <a:t>Low success rate</a:t>
            </a:r>
            <a:endParaRPr kumimoji="1" lang="en-US" altLang="zh-CN" dirty="0"/>
          </a:p>
          <a:p>
            <a:endParaRPr kumimoji="1" lang="en-US" altLang="zh-CN" dirty="0"/>
          </a:p>
          <a:p>
            <a:r>
              <a:rPr lang="en-US" altLang="zh-CN" dirty="0"/>
              <a:t>Bad</a:t>
            </a:r>
            <a:r>
              <a:rPr lang="zh-CN" altLang="en-US" dirty="0"/>
              <a:t> </a:t>
            </a:r>
            <a:r>
              <a:rPr lang="en" altLang="zh-CN" dirty="0"/>
              <a:t>Scalability</a:t>
            </a:r>
            <a:endParaRPr kumimoji="1"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C9A19BE-364C-2353-B486-7F7CE4A7D81B}"/>
              </a:ext>
            </a:extLst>
          </p:cNvPr>
          <p:cNvSpPr txBox="1"/>
          <p:nvPr/>
        </p:nvSpPr>
        <p:spPr>
          <a:xfrm>
            <a:off x="9049871" y="1398569"/>
            <a:ext cx="1917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Hard</a:t>
            </a:r>
            <a:r>
              <a:rPr kumimoji="1" lang="zh-CN" altLang="en-US" dirty="0">
                <a:solidFill>
                  <a:srgbClr val="FF0000"/>
                </a:solidFill>
              </a:rPr>
              <a:t> </a:t>
            </a:r>
            <a:r>
              <a:rPr kumimoji="1" lang="en-US" altLang="zh-CN" dirty="0">
                <a:solidFill>
                  <a:srgbClr val="FF0000"/>
                </a:solidFill>
              </a:rPr>
              <a:t>Coding</a:t>
            </a:r>
            <a:r>
              <a:rPr kumimoji="1" lang="zh-CN" altLang="en-US" dirty="0">
                <a:solidFill>
                  <a:srgbClr val="FF0000"/>
                </a:solidFill>
              </a:rPr>
              <a:t> </a:t>
            </a:r>
            <a:r>
              <a:rPr kumimoji="1" lang="en-US" altLang="zh-CN" dirty="0">
                <a:solidFill>
                  <a:srgbClr val="FF0000"/>
                </a:solidFill>
              </a:rPr>
              <a:t>part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连接器 2">
            <a:extLst>
              <a:ext uri="{FF2B5EF4-FFF2-40B4-BE49-F238E27FC236}">
                <a16:creationId xmlns:a16="http://schemas.microsoft.com/office/drawing/2014/main" id="{05696915-BD31-4E0E-F55D-2FBD3504F2E5}"/>
              </a:ext>
            </a:extLst>
          </p:cNvPr>
          <p:cNvSpPr/>
          <p:nvPr/>
        </p:nvSpPr>
        <p:spPr>
          <a:xfrm>
            <a:off x="5159229" y="604007"/>
            <a:ext cx="4462943" cy="839138"/>
          </a:xfrm>
          <a:prstGeom prst="flowChartConnector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>
                <a:solidFill>
                  <a:schemeClr val="tx1"/>
                </a:solidFill>
              </a:rPr>
              <a:t>Now</a:t>
            </a:r>
            <a:r>
              <a:rPr kumimoji="1" lang="zh-CN" altLang="en-US" dirty="0">
                <a:solidFill>
                  <a:schemeClr val="tx1"/>
                </a:solidFill>
              </a:rPr>
              <a:t> </a:t>
            </a:r>
            <a:r>
              <a:rPr kumimoji="1" lang="en-US" altLang="zh-CN" dirty="0">
                <a:solidFill>
                  <a:schemeClr val="tx1"/>
                </a:solidFill>
              </a:rPr>
              <a:t>we</a:t>
            </a:r>
            <a:r>
              <a:rPr kumimoji="1" lang="zh-CN" altLang="en-US" dirty="0">
                <a:solidFill>
                  <a:schemeClr val="tx1"/>
                </a:solidFill>
              </a:rPr>
              <a:t> </a:t>
            </a:r>
            <a:r>
              <a:rPr kumimoji="1" lang="en-US" altLang="zh-CN" dirty="0">
                <a:solidFill>
                  <a:schemeClr val="tx1"/>
                </a:solidFill>
              </a:rPr>
              <a:t>can</a:t>
            </a:r>
            <a:r>
              <a:rPr kumimoji="1" lang="zh-CN" altLang="en-US" dirty="0">
                <a:solidFill>
                  <a:schemeClr val="tx1"/>
                </a:solidFill>
              </a:rPr>
              <a:t> </a:t>
            </a:r>
            <a:r>
              <a:rPr kumimoji="1" lang="en-US" altLang="zh-CN" dirty="0">
                <a:solidFill>
                  <a:schemeClr val="tx1"/>
                </a:solidFill>
              </a:rPr>
              <a:t>replace</a:t>
            </a:r>
            <a:r>
              <a:rPr kumimoji="1" lang="zh-CN" altLang="en-US" dirty="0">
                <a:solidFill>
                  <a:schemeClr val="tx1"/>
                </a:solidFill>
              </a:rPr>
              <a:t> </a:t>
            </a:r>
            <a:r>
              <a:rPr kumimoji="1" lang="en-US" altLang="zh-CN" dirty="0">
                <a:solidFill>
                  <a:schemeClr val="tx1"/>
                </a:solidFill>
              </a:rPr>
              <a:t>it</a:t>
            </a:r>
            <a:r>
              <a:rPr kumimoji="1" lang="zh-CN" altLang="en-US" dirty="0">
                <a:solidFill>
                  <a:schemeClr val="tx1"/>
                </a:solidFill>
              </a:rPr>
              <a:t> </a:t>
            </a:r>
            <a:r>
              <a:rPr kumimoji="1" lang="en-US" altLang="zh-CN" dirty="0">
                <a:solidFill>
                  <a:schemeClr val="tx1"/>
                </a:solidFill>
              </a:rPr>
              <a:t>with</a:t>
            </a:r>
            <a:r>
              <a:rPr kumimoji="1" lang="zh-CN" altLang="en-US" dirty="0">
                <a:solidFill>
                  <a:schemeClr val="tx1"/>
                </a:solidFill>
              </a:rPr>
              <a:t> </a:t>
            </a:r>
            <a:r>
              <a:rPr kumimoji="1" lang="en-US" altLang="zh-CN" dirty="0">
                <a:solidFill>
                  <a:schemeClr val="tx1"/>
                </a:solidFill>
              </a:rPr>
              <a:t>LLM</a:t>
            </a:r>
            <a:endParaRPr kumimoji="1"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156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801A9-DA49-4B9A-25CC-5A8974A7D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894675E2-A7BC-498B-C60F-449AC07AD3B3}"/>
              </a:ext>
            </a:extLst>
          </p:cNvPr>
          <p:cNvSpPr txBox="1"/>
          <p:nvPr/>
        </p:nvSpPr>
        <p:spPr>
          <a:xfrm>
            <a:off x="995082" y="840441"/>
            <a:ext cx="6731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Debugging after LLM :    Buggy Code -&gt;  LLM</a:t>
            </a:r>
            <a:r>
              <a:rPr lang="zh-CN" altLang="en-US" dirty="0"/>
              <a:t> </a:t>
            </a:r>
            <a:r>
              <a:rPr lang="en-US" altLang="zh-CN" dirty="0"/>
              <a:t>-&gt; test-&gt;fixed code</a:t>
            </a:r>
            <a:endParaRPr lang="zh-CN" altLang="en-US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F1137DEA-C574-C03A-F969-E51EAF96F8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291" y="3482067"/>
            <a:ext cx="4765021" cy="2494655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8CBAD0D3-03DC-3DCC-C694-E8A14EAF21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82" y="2117075"/>
            <a:ext cx="4765022" cy="55889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16E5D121-FC66-7550-DF74-0DFEA33614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8312" y="1574626"/>
            <a:ext cx="6731330" cy="882498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6BE3025E-4978-481C-C970-951EBC1F88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1881" y="2675965"/>
            <a:ext cx="5862077" cy="3665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446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97F11-BF3A-9653-8DD1-54AA1F2BE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F833D906-A97C-032D-E103-2C9EAAC8F745}"/>
              </a:ext>
            </a:extLst>
          </p:cNvPr>
          <p:cNvSpPr txBox="1"/>
          <p:nvPr/>
        </p:nvSpPr>
        <p:spPr>
          <a:xfrm>
            <a:off x="995082" y="840441"/>
            <a:ext cx="6731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Debugging after LLM :    Buggy Code -&gt;  LLM</a:t>
            </a:r>
            <a:r>
              <a:rPr lang="zh-CN" altLang="en-US" dirty="0"/>
              <a:t> </a:t>
            </a:r>
            <a:r>
              <a:rPr lang="en-US" altLang="zh-CN" dirty="0"/>
              <a:t>-&gt; test-&gt;fixed code</a:t>
            </a:r>
            <a:endParaRPr lang="zh-CN" altLang="en-US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56FB84BF-DFAB-0FFA-BE1E-BF901B1077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291" y="3482067"/>
            <a:ext cx="4765021" cy="2494655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27BF7153-EDB3-E261-0D63-08DF8FCFAD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82" y="2117075"/>
            <a:ext cx="4765022" cy="55889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0AAB8BBD-67DB-A90B-8719-6FBB57616D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8312" y="1574626"/>
            <a:ext cx="6731330" cy="882498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3A98E854-C02B-7373-CDDA-302B6BBB90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1881" y="2675965"/>
            <a:ext cx="5862077" cy="366575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93C039E4-04B1-CD90-8159-FBFBABE4644B}"/>
              </a:ext>
            </a:extLst>
          </p:cNvPr>
          <p:cNvSpPr txBox="1"/>
          <p:nvPr/>
        </p:nvSpPr>
        <p:spPr>
          <a:xfrm>
            <a:off x="2476918" y="1389960"/>
            <a:ext cx="81441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New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Problem:</a:t>
            </a:r>
            <a:r>
              <a:rPr lang="zh-CN" altLang="en-US" dirty="0">
                <a:solidFill>
                  <a:srgbClr val="FF0000"/>
                </a:solidFill>
              </a:rPr>
              <a:t>How can we make </a:t>
            </a:r>
            <a:r>
              <a:rPr lang="zh-CN" altLang="en-US">
                <a:solidFill>
                  <a:srgbClr val="FF0000"/>
                </a:solidFill>
              </a:rPr>
              <a:t>the LLM output more </a:t>
            </a:r>
            <a:r>
              <a:rPr lang="zh-CN" altLang="en-US" dirty="0">
                <a:solidFill>
                  <a:srgbClr val="FF0000"/>
                </a:solidFill>
              </a:rPr>
              <a:t>reliable?</a:t>
            </a:r>
          </a:p>
        </p:txBody>
      </p:sp>
    </p:spTree>
    <p:extLst>
      <p:ext uri="{BB962C8B-B14F-4D97-AF65-F5344CB8AC3E}">
        <p14:creationId xmlns:p14="http://schemas.microsoft.com/office/powerpoint/2010/main" val="943562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09930-B3B6-4AED-C512-DD483D6E6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F7F53BF8-826D-7A7A-C071-A8F708E515BF}"/>
              </a:ext>
            </a:extLst>
          </p:cNvPr>
          <p:cNvSpPr txBox="1"/>
          <p:nvPr/>
        </p:nvSpPr>
        <p:spPr>
          <a:xfrm>
            <a:off x="995082" y="840441"/>
            <a:ext cx="6731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Debugging after LLM :    Buggy Code -&gt;  LLM-&gt; test-&gt;fixed code</a:t>
            </a:r>
            <a:endParaRPr lang="zh-CN" altLang="en-US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41988F9-EBD6-5064-DCCB-C98C5A7E01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291" y="3482067"/>
            <a:ext cx="4765021" cy="2494655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CFBF96A4-3FE0-B5F8-9C72-338C7AD3B6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82" y="2117075"/>
            <a:ext cx="4765022" cy="55889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2F82D658-78C7-4809-CC76-DFC80535B0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8312" y="1574626"/>
            <a:ext cx="6731330" cy="882498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BF8C1C69-140F-1FB6-A02F-0FD25980A3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1881" y="2675965"/>
            <a:ext cx="5862077" cy="3665759"/>
          </a:xfrm>
          <a:prstGeom prst="rect">
            <a:avLst/>
          </a:prstGeom>
        </p:spPr>
      </p:pic>
      <p:sp>
        <p:nvSpPr>
          <p:cNvPr id="2" name="连接器 1">
            <a:extLst>
              <a:ext uri="{FF2B5EF4-FFF2-40B4-BE49-F238E27FC236}">
                <a16:creationId xmlns:a16="http://schemas.microsoft.com/office/drawing/2014/main" id="{2D35922E-4F57-B72A-C2E7-C38681EF3698}"/>
              </a:ext>
            </a:extLst>
          </p:cNvPr>
          <p:cNvSpPr/>
          <p:nvPr/>
        </p:nvSpPr>
        <p:spPr>
          <a:xfrm>
            <a:off x="2028092" y="4759569"/>
            <a:ext cx="984739" cy="773723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连接器 7">
            <a:extLst>
              <a:ext uri="{FF2B5EF4-FFF2-40B4-BE49-F238E27FC236}">
                <a16:creationId xmlns:a16="http://schemas.microsoft.com/office/drawing/2014/main" id="{E9A37D72-9F44-219C-5D24-959D30253765}"/>
              </a:ext>
            </a:extLst>
          </p:cNvPr>
          <p:cNvSpPr/>
          <p:nvPr/>
        </p:nvSpPr>
        <p:spPr>
          <a:xfrm>
            <a:off x="9566030" y="4534218"/>
            <a:ext cx="1242647" cy="1442504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60537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017829-8EE2-7F2E-3A74-760F62034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C7DA6E7-668E-4351-9413-353B4CC6C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7279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138</Words>
  <Application>Microsoft Macintosh PowerPoint</Application>
  <PresentationFormat>宽屏</PresentationFormat>
  <Paragraphs>22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2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Jialiang Gu</dc:creator>
  <cp:lastModifiedBy>嘉良 谷</cp:lastModifiedBy>
  <cp:revision>2</cp:revision>
  <dcterms:created xsi:type="dcterms:W3CDTF">2025-11-20T03:08:05Z</dcterms:created>
  <dcterms:modified xsi:type="dcterms:W3CDTF">2025-11-20T18:44:47Z</dcterms:modified>
</cp:coreProperties>
</file>